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  <p:sldMasterId id="2147483648" r:id="rId2"/>
    <p:sldMasterId id="2147483656" r:id="rId3"/>
    <p:sldMasterId id="2147483660" r:id="rId4"/>
  </p:sldMasterIdLst>
  <p:notesMasterIdLst>
    <p:notesMasterId r:id="rId30"/>
  </p:notesMasterIdLst>
  <p:sldIdLst>
    <p:sldId id="257" r:id="rId5"/>
    <p:sldId id="259" r:id="rId6"/>
    <p:sldId id="292" r:id="rId7"/>
    <p:sldId id="296" r:id="rId8"/>
    <p:sldId id="297" r:id="rId9"/>
    <p:sldId id="268" r:id="rId10"/>
    <p:sldId id="271" r:id="rId11"/>
    <p:sldId id="276" r:id="rId12"/>
    <p:sldId id="277" r:id="rId13"/>
    <p:sldId id="278" r:id="rId14"/>
    <p:sldId id="279" r:id="rId15"/>
    <p:sldId id="269" r:id="rId16"/>
    <p:sldId id="281" r:id="rId17"/>
    <p:sldId id="284" r:id="rId18"/>
    <p:sldId id="285" r:id="rId19"/>
    <p:sldId id="293" r:id="rId20"/>
    <p:sldId id="286" r:id="rId21"/>
    <p:sldId id="288" r:id="rId22"/>
    <p:sldId id="287" r:id="rId23"/>
    <p:sldId id="295" r:id="rId24"/>
    <p:sldId id="289" r:id="rId25"/>
    <p:sldId id="290" r:id="rId26"/>
    <p:sldId id="294" r:id="rId27"/>
    <p:sldId id="291" r:id="rId28"/>
    <p:sldId id="267" r:id="rId29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31"/>
    </p:embeddedFont>
    <p:embeddedFont>
      <p:font typeface="고도 M" panose="02000503000000020004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Eras Medium ITC" panose="020B0602030504020804" pitchFamily="34" charset="0"/>
      <p:regular r:id="rId35"/>
    </p:embeddedFont>
    <p:embeddedFont>
      <p:font typeface="나눔스퀘어" panose="020B0600000101010101" pitchFamily="50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60"/>
  </p:normalViewPr>
  <p:slideViewPr>
    <p:cSldViewPr snapToGrid="0">
      <p:cViewPr varScale="1">
        <p:scale>
          <a:sx n="87" d="100"/>
          <a:sy n="87" d="100"/>
        </p:scale>
        <p:origin x="7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4" Type="http://schemas.openxmlformats.org/officeDocument/2006/relationships/image" Target="../media/image4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4" Type="http://schemas.openxmlformats.org/officeDocument/2006/relationships/image" Target="../media/image4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C7F114-AF27-4FE2-8AAC-6BDEB3D50FC6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CB3E0F8-95E4-4905-A176-7C109F942D0F}">
      <dgm:prSet phldrT="[텍스트]"/>
      <dgm:spPr>
        <a:noFill/>
        <a:ln>
          <a:solidFill>
            <a:srgbClr val="94C3BB"/>
          </a:solidFill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SSAFY</a:t>
          </a:r>
          <a:endParaRPr lang="ko-KR" altLang="en-US" dirty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endParaRPr>
        </a:p>
      </dgm:t>
    </dgm:pt>
    <dgm:pt modelId="{D26208CE-5B4A-4BD9-8161-4BF26569DB6C}" type="parTrans" cxnId="{AAF16934-C286-4B81-B349-A34AA85C1C8E}">
      <dgm:prSet/>
      <dgm:spPr/>
      <dgm:t>
        <a:bodyPr/>
        <a:lstStyle/>
        <a:p>
          <a:pPr latinLnBrk="1"/>
          <a:endParaRPr lang="ko-KR" altLang="en-US"/>
        </a:p>
      </dgm:t>
    </dgm:pt>
    <dgm:pt modelId="{0C1F6E83-F253-4657-8584-A9145F023C66}" type="sibTrans" cxnId="{AAF16934-C286-4B81-B349-A34AA85C1C8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rgbClr val="94C3BB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6FA35C9-02CD-4BBE-89B6-319CC27CB607}">
      <dgm:prSet phldrT="[텍스트]"/>
      <dgm:spPr>
        <a:noFill/>
        <a:ln>
          <a:solidFill>
            <a:srgbClr val="94C3BB"/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서울</a:t>
          </a:r>
          <a:r>
            <a:rPr lang="en-US" altLang="ko-KR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4</a:t>
          </a:r>
          <a:r>
            <a:rPr lang="ko-KR" altLang="en-US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반</a:t>
          </a:r>
          <a:endParaRPr lang="ko-KR" altLang="en-US" dirty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endParaRPr>
        </a:p>
      </dgm:t>
    </dgm:pt>
    <dgm:pt modelId="{6C95E585-4789-4BEF-B958-88454CAC9011}" type="parTrans" cxnId="{C9D2A11A-5A2F-4818-B439-E04B0F6FE3A8}">
      <dgm:prSet/>
      <dgm:spPr/>
      <dgm:t>
        <a:bodyPr/>
        <a:lstStyle/>
        <a:p>
          <a:pPr latinLnBrk="1"/>
          <a:endParaRPr lang="ko-KR" altLang="en-US"/>
        </a:p>
      </dgm:t>
    </dgm:pt>
    <dgm:pt modelId="{47593E05-D75F-4680-80E4-56B85AF0C19F}" type="sibTrans" cxnId="{C9D2A11A-5A2F-4818-B439-E04B0F6FE3A8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>
          <a:solidFill>
            <a:srgbClr val="94C3BB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8F6B5D-2ABB-436A-9EBC-21BE2ABD51F6}">
      <dgm:prSet phldrT="[텍스트]"/>
      <dgm:spPr>
        <a:noFill/>
        <a:ln>
          <a:solidFill>
            <a:srgbClr val="94C3BB"/>
          </a:solidFill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4</a:t>
          </a:r>
          <a:r>
            <a:rPr lang="ko-KR" altLang="en-US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팀</a:t>
          </a:r>
          <a:endParaRPr lang="ko-KR" altLang="en-US" dirty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endParaRPr>
        </a:p>
      </dgm:t>
    </dgm:pt>
    <dgm:pt modelId="{83CE54A0-C471-4B7E-AA58-27CEF098F73C}" type="parTrans" cxnId="{5C68A68B-8568-4455-BA19-757484D12469}">
      <dgm:prSet/>
      <dgm:spPr/>
      <dgm:t>
        <a:bodyPr/>
        <a:lstStyle/>
        <a:p>
          <a:pPr latinLnBrk="1"/>
          <a:endParaRPr lang="ko-KR" altLang="en-US"/>
        </a:p>
      </dgm:t>
    </dgm:pt>
    <dgm:pt modelId="{4EC66028-5684-4A18-91AD-D7AAC610AD8C}" type="sibTrans" cxnId="{5C68A68B-8568-4455-BA19-757484D12469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>
          <a:solidFill>
            <a:srgbClr val="94C3BB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AFA5F31-517E-41F3-A8C0-12D8867404FB}">
      <dgm:prSet/>
      <dgm:spPr>
        <a:noFill/>
        <a:ln>
          <a:solidFill>
            <a:srgbClr val="94C3BB"/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우동</a:t>
          </a:r>
          <a:endParaRPr lang="ko-KR" altLang="en-US" dirty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endParaRPr>
        </a:p>
      </dgm:t>
    </dgm:pt>
    <dgm:pt modelId="{20031447-9D90-4D24-830A-21114DDD48DC}" type="parTrans" cxnId="{BD8CC7B8-3084-4071-B149-DE8DB0CE54E5}">
      <dgm:prSet/>
      <dgm:spPr/>
      <dgm:t>
        <a:bodyPr/>
        <a:lstStyle/>
        <a:p>
          <a:pPr latinLnBrk="1"/>
          <a:endParaRPr lang="ko-KR" altLang="en-US"/>
        </a:p>
      </dgm:t>
    </dgm:pt>
    <dgm:pt modelId="{4DFC9A8E-5C6C-4A03-8F75-DE359DFC9ECF}" type="sibTrans" cxnId="{BD8CC7B8-3084-4071-B149-DE8DB0CE54E5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rgbClr val="94C3BB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24E073C-C78E-49CF-9BED-5E22034617FD}" type="pres">
      <dgm:prSet presAssocID="{8BC7F114-AF27-4FE2-8AAC-6BDEB3D50FC6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F558BA-412A-48D3-BD7D-B99E055BFA8D}" type="pres">
      <dgm:prSet presAssocID="{3CB3E0F8-95E4-4905-A176-7C109F942D0F}" presName="text1" presStyleCnt="0"/>
      <dgm:spPr/>
    </dgm:pt>
    <dgm:pt modelId="{4E48E9F0-B072-4BA7-BFE7-4880C4989398}" type="pres">
      <dgm:prSet presAssocID="{3CB3E0F8-95E4-4905-A176-7C109F942D0F}" presName="textRepeatNode" presStyleLbl="alignNode1" presStyleIdx="0" presStyleCnt="4" custLinFactY="-23993" custLinFactNeighborX="-43266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DA733D-55C7-411A-B0AD-98ACE5015B19}" type="pres">
      <dgm:prSet presAssocID="{3CB3E0F8-95E4-4905-A176-7C109F942D0F}" presName="textaccent1" presStyleCnt="0"/>
      <dgm:spPr/>
    </dgm:pt>
    <dgm:pt modelId="{55C2C6C8-B6FE-4E4F-89F7-D339E6F603FD}" type="pres">
      <dgm:prSet presAssocID="{3CB3E0F8-95E4-4905-A176-7C109F942D0F}" presName="accentRepeatNode" presStyleLbl="solidAlignAcc1" presStyleIdx="0" presStyleCnt="8"/>
      <dgm:spPr>
        <a:ln>
          <a:noFill/>
        </a:ln>
      </dgm:spPr>
    </dgm:pt>
    <dgm:pt modelId="{839E563C-8E7A-46DE-A9E7-66EC8D30828E}" type="pres">
      <dgm:prSet presAssocID="{0C1F6E83-F253-4657-8584-A9145F023C66}" presName="image1" presStyleCnt="0"/>
      <dgm:spPr/>
    </dgm:pt>
    <dgm:pt modelId="{08E9E7DA-27A3-4A8B-AA18-3A5FD39DD385}" type="pres">
      <dgm:prSet presAssocID="{0C1F6E83-F253-4657-8584-A9145F023C66}" presName="imageRepeatNode" presStyleLbl="alignAcc1" presStyleIdx="0" presStyleCnt="4" custLinFactX="19515" custLinFactNeighborX="100000" custLinFactNeighborY="-17477"/>
      <dgm:spPr/>
      <dgm:t>
        <a:bodyPr/>
        <a:lstStyle/>
        <a:p>
          <a:pPr latinLnBrk="1"/>
          <a:endParaRPr lang="ko-KR" altLang="en-US"/>
        </a:p>
      </dgm:t>
    </dgm:pt>
    <dgm:pt modelId="{55C14DEC-27DD-40C4-98DE-9BF499E7F483}" type="pres">
      <dgm:prSet presAssocID="{0C1F6E83-F253-4657-8584-A9145F023C66}" presName="imageaccent1" presStyleCnt="0"/>
      <dgm:spPr/>
    </dgm:pt>
    <dgm:pt modelId="{F2D56AB7-08E8-43D1-B582-478F595D5201}" type="pres">
      <dgm:prSet presAssocID="{0C1F6E83-F253-4657-8584-A9145F023C66}" presName="accentRepeatNode" presStyleLbl="solidAlignAcc1" presStyleIdx="1" presStyleCnt="8"/>
      <dgm:spPr>
        <a:ln>
          <a:noFill/>
        </a:ln>
      </dgm:spPr>
    </dgm:pt>
    <dgm:pt modelId="{FF44F6A1-F864-4E6B-88B7-3E072232894F}" type="pres">
      <dgm:prSet presAssocID="{76FA35C9-02CD-4BBE-89B6-319CC27CB607}" presName="text2" presStyleCnt="0"/>
      <dgm:spPr/>
    </dgm:pt>
    <dgm:pt modelId="{49D6C0D4-0225-4A59-931E-CDA76E0FE9E0}" type="pres">
      <dgm:prSet presAssocID="{76FA35C9-02CD-4BBE-89B6-319CC27CB607}" presName="textRepeatNode" presStyleLbl="alignNode1" presStyleIdx="1" presStyleCnt="4" custLinFactX="6893" custLinFactY="-14829" custLinFactNeighborX="1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CA3BEF-AF27-445E-A670-5221BA51795A}" type="pres">
      <dgm:prSet presAssocID="{76FA35C9-02CD-4BBE-89B6-319CC27CB607}" presName="textaccent2" presStyleCnt="0"/>
      <dgm:spPr/>
    </dgm:pt>
    <dgm:pt modelId="{71BB67E5-FDED-407B-AA03-A6A60B73DB04}" type="pres">
      <dgm:prSet presAssocID="{76FA35C9-02CD-4BBE-89B6-319CC27CB607}" presName="accentRepeatNode" presStyleLbl="solidAlignAcc1" presStyleIdx="2" presStyleCnt="8"/>
      <dgm:spPr>
        <a:ln>
          <a:noFill/>
        </a:ln>
      </dgm:spPr>
    </dgm:pt>
    <dgm:pt modelId="{0FCD43D4-8E71-4FFF-A967-06733C73F44C}" type="pres">
      <dgm:prSet presAssocID="{47593E05-D75F-4680-80E4-56B85AF0C19F}" presName="image2" presStyleCnt="0"/>
      <dgm:spPr/>
    </dgm:pt>
    <dgm:pt modelId="{342E63AC-67D6-4D71-A827-7E8F5276AD46}" type="pres">
      <dgm:prSet presAssocID="{47593E05-D75F-4680-80E4-56B85AF0C19F}" presName="imageRepeatNode" presStyleLbl="alignAcc1" presStyleIdx="1" presStyleCnt="4" custLinFactNeighborX="22820" custLinFactNeighborY="30291"/>
      <dgm:spPr/>
      <dgm:t>
        <a:bodyPr/>
        <a:lstStyle/>
        <a:p>
          <a:pPr latinLnBrk="1"/>
          <a:endParaRPr lang="ko-KR" altLang="en-US"/>
        </a:p>
      </dgm:t>
    </dgm:pt>
    <dgm:pt modelId="{FC79CF90-C6A5-4367-9285-41FDF118B05A}" type="pres">
      <dgm:prSet presAssocID="{47593E05-D75F-4680-80E4-56B85AF0C19F}" presName="imageaccent2" presStyleCnt="0"/>
      <dgm:spPr/>
    </dgm:pt>
    <dgm:pt modelId="{EFEF7678-2DD6-433B-8BB6-53375C32F2DC}" type="pres">
      <dgm:prSet presAssocID="{47593E05-D75F-4680-80E4-56B85AF0C19F}" presName="accentRepeatNode" presStyleLbl="solidAlignAcc1" presStyleIdx="3" presStyleCnt="8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40AE4EE8-27CC-4427-97E9-F2E0F4D88879}" type="pres">
      <dgm:prSet presAssocID="{558F6B5D-2ABB-436A-9EBC-21BE2ABD51F6}" presName="text3" presStyleCnt="0"/>
      <dgm:spPr/>
    </dgm:pt>
    <dgm:pt modelId="{C175C071-EC56-423F-ACC6-60C584C0FB11}" type="pres">
      <dgm:prSet presAssocID="{558F6B5D-2ABB-436A-9EBC-21BE2ABD51F6}" presName="textRepeatNode" presStyleLbl="alignNode1" presStyleIdx="2" presStyleCnt="4" custLinFactX="14181" custLinFactNeighborX="100000" custLinFactNeighborY="854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902D04-A432-4FB9-99DA-2FE72091E7A3}" type="pres">
      <dgm:prSet presAssocID="{558F6B5D-2ABB-436A-9EBC-21BE2ABD51F6}" presName="textaccent3" presStyleCnt="0"/>
      <dgm:spPr/>
    </dgm:pt>
    <dgm:pt modelId="{6C2C40C1-993B-4620-A307-BCE1F7B54810}" type="pres">
      <dgm:prSet presAssocID="{558F6B5D-2ABB-436A-9EBC-21BE2ABD51F6}" presName="accentRepeatNode" presStyleLbl="solidAlignAcc1" presStyleIdx="4" presStyleCnt="8"/>
      <dgm:spPr>
        <a:ln>
          <a:noFill/>
        </a:ln>
      </dgm:spPr>
    </dgm:pt>
    <dgm:pt modelId="{BFF2F1E8-73A1-4D3C-8665-D7A7ACC28661}" type="pres">
      <dgm:prSet presAssocID="{4EC66028-5684-4A18-91AD-D7AAC610AD8C}" presName="image3" presStyleCnt="0"/>
      <dgm:spPr/>
    </dgm:pt>
    <dgm:pt modelId="{54F66230-7FFA-443E-B187-73DB1EEB19FC}" type="pres">
      <dgm:prSet presAssocID="{4EC66028-5684-4A18-91AD-D7AAC610AD8C}" presName="imageRepeatNode" presStyleLbl="alignAcc1" presStyleIdx="2" presStyleCnt="4" custLinFactNeighborX="27695" custLinFactNeighborY="41321"/>
      <dgm:spPr/>
      <dgm:t>
        <a:bodyPr/>
        <a:lstStyle/>
        <a:p>
          <a:pPr latinLnBrk="1"/>
          <a:endParaRPr lang="ko-KR" altLang="en-US"/>
        </a:p>
      </dgm:t>
    </dgm:pt>
    <dgm:pt modelId="{129B2C85-6917-44D6-B413-F5B51601B572}" type="pres">
      <dgm:prSet presAssocID="{4EC66028-5684-4A18-91AD-D7AAC610AD8C}" presName="imageaccent3" presStyleCnt="0"/>
      <dgm:spPr/>
    </dgm:pt>
    <dgm:pt modelId="{87D1B47D-75AF-4725-B844-82B916BB8DDA}" type="pres">
      <dgm:prSet presAssocID="{4EC66028-5684-4A18-91AD-D7AAC610AD8C}" presName="accentRepeatNode" presStyleLbl="solidAlignAcc1" presStyleIdx="5" presStyleCnt="8"/>
      <dgm:spPr>
        <a:ln>
          <a:noFill/>
        </a:ln>
      </dgm:spPr>
    </dgm:pt>
    <dgm:pt modelId="{3597C7DF-CC8A-4AAF-A9B9-AD865ED1FBF8}" type="pres">
      <dgm:prSet presAssocID="{7AFA5F31-517E-41F3-A8C0-12D8867404FB}" presName="text4" presStyleCnt="0"/>
      <dgm:spPr/>
    </dgm:pt>
    <dgm:pt modelId="{08015927-042E-4EBB-99CC-43735BDCDDF1}" type="pres">
      <dgm:prSet presAssocID="{7AFA5F31-517E-41F3-A8C0-12D8867404FB}" presName="textRepeatNode" presStyleLbl="alignNode1" presStyleIdx="3" presStyleCnt="4" custLinFactX="-35074" custLinFactNeighborX="-100000" custLinFactNeighborY="-649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DA1A90-2676-4CDA-94D7-E7F29662DB8E}" type="pres">
      <dgm:prSet presAssocID="{7AFA5F31-517E-41F3-A8C0-12D8867404FB}" presName="textaccent4" presStyleCnt="0"/>
      <dgm:spPr/>
    </dgm:pt>
    <dgm:pt modelId="{C28F810E-D171-4728-9C7A-6E8123525D17}" type="pres">
      <dgm:prSet presAssocID="{7AFA5F31-517E-41F3-A8C0-12D8867404FB}" presName="accentRepeatNode" presStyleLbl="solidAlignAcc1" presStyleIdx="6" presStyleCnt="8"/>
      <dgm:spPr/>
    </dgm:pt>
    <dgm:pt modelId="{3BA1B426-209E-4F52-9C58-4521B6C6622B}" type="pres">
      <dgm:prSet presAssocID="{4DFC9A8E-5C6C-4A03-8F75-DE359DFC9ECF}" presName="image4" presStyleCnt="0"/>
      <dgm:spPr/>
    </dgm:pt>
    <dgm:pt modelId="{06F2181F-142E-448F-A711-D8C0FB763C53}" type="pres">
      <dgm:prSet presAssocID="{4DFC9A8E-5C6C-4A03-8F75-DE359DFC9ECF}" presName="imageRepeatNode" presStyleLbl="alignAcc1" presStyleIdx="3" presStyleCnt="4" custLinFactNeighborX="-63650" custLinFactNeighborY="-18679"/>
      <dgm:spPr/>
      <dgm:t>
        <a:bodyPr/>
        <a:lstStyle/>
        <a:p>
          <a:pPr latinLnBrk="1"/>
          <a:endParaRPr lang="ko-KR" altLang="en-US"/>
        </a:p>
      </dgm:t>
    </dgm:pt>
    <dgm:pt modelId="{E05B5705-07B3-4095-A5B1-B2EE86E775FE}" type="pres">
      <dgm:prSet presAssocID="{4DFC9A8E-5C6C-4A03-8F75-DE359DFC9ECF}" presName="imageaccent4" presStyleCnt="0"/>
      <dgm:spPr/>
    </dgm:pt>
    <dgm:pt modelId="{D72DC8C8-A6BD-4AB2-B8BB-A9283F701126}" type="pres">
      <dgm:prSet presAssocID="{4DFC9A8E-5C6C-4A03-8F75-DE359DFC9ECF}" presName="accentRepeatNode" presStyleLbl="solidAlignAcc1" presStyleIdx="7" presStyleCnt="8" custLinFactX="3568" custLinFactY="-92169" custLinFactNeighborX="100000" custLinFactNeighborY="-100000"/>
      <dgm:spPr>
        <a:ln>
          <a:noFill/>
        </a:ln>
      </dgm:spPr>
    </dgm:pt>
  </dgm:ptLst>
  <dgm:cxnLst>
    <dgm:cxn modelId="{5C68A68B-8568-4455-BA19-757484D12469}" srcId="{8BC7F114-AF27-4FE2-8AAC-6BDEB3D50FC6}" destId="{558F6B5D-2ABB-436A-9EBC-21BE2ABD51F6}" srcOrd="2" destOrd="0" parTransId="{83CE54A0-C471-4B7E-AA58-27CEF098F73C}" sibTransId="{4EC66028-5684-4A18-91AD-D7AAC610AD8C}"/>
    <dgm:cxn modelId="{46E20B31-EDB4-4153-A827-C7C9D791D4DA}" type="presOf" srcId="{4EC66028-5684-4A18-91AD-D7AAC610AD8C}" destId="{54F66230-7FFA-443E-B187-73DB1EEB19FC}" srcOrd="0" destOrd="0" presId="urn:microsoft.com/office/officeart/2008/layout/HexagonCluster"/>
    <dgm:cxn modelId="{453A1AFF-C359-4385-A3FD-819EFFF299DB}" type="presOf" srcId="{0C1F6E83-F253-4657-8584-A9145F023C66}" destId="{08E9E7DA-27A3-4A8B-AA18-3A5FD39DD385}" srcOrd="0" destOrd="0" presId="urn:microsoft.com/office/officeart/2008/layout/HexagonCluster"/>
    <dgm:cxn modelId="{859A5FB6-3FBE-4695-A425-39155A546D54}" type="presOf" srcId="{76FA35C9-02CD-4BBE-89B6-319CC27CB607}" destId="{49D6C0D4-0225-4A59-931E-CDA76E0FE9E0}" srcOrd="0" destOrd="0" presId="urn:microsoft.com/office/officeart/2008/layout/HexagonCluster"/>
    <dgm:cxn modelId="{BA34E0F9-13E9-4704-982D-B48FA2CB4744}" type="presOf" srcId="{3CB3E0F8-95E4-4905-A176-7C109F942D0F}" destId="{4E48E9F0-B072-4BA7-BFE7-4880C4989398}" srcOrd="0" destOrd="0" presId="urn:microsoft.com/office/officeart/2008/layout/HexagonCluster"/>
    <dgm:cxn modelId="{AAF16934-C286-4B81-B349-A34AA85C1C8E}" srcId="{8BC7F114-AF27-4FE2-8AAC-6BDEB3D50FC6}" destId="{3CB3E0F8-95E4-4905-A176-7C109F942D0F}" srcOrd="0" destOrd="0" parTransId="{D26208CE-5B4A-4BD9-8161-4BF26569DB6C}" sibTransId="{0C1F6E83-F253-4657-8584-A9145F023C66}"/>
    <dgm:cxn modelId="{BD8CC7B8-3084-4071-B149-DE8DB0CE54E5}" srcId="{8BC7F114-AF27-4FE2-8AAC-6BDEB3D50FC6}" destId="{7AFA5F31-517E-41F3-A8C0-12D8867404FB}" srcOrd="3" destOrd="0" parTransId="{20031447-9D90-4D24-830A-21114DDD48DC}" sibTransId="{4DFC9A8E-5C6C-4A03-8F75-DE359DFC9ECF}"/>
    <dgm:cxn modelId="{8FC99160-7C72-4D80-A257-3605EBD72326}" type="presOf" srcId="{8BC7F114-AF27-4FE2-8AAC-6BDEB3D50FC6}" destId="{D24E073C-C78E-49CF-9BED-5E22034617FD}" srcOrd="0" destOrd="0" presId="urn:microsoft.com/office/officeart/2008/layout/HexagonCluster"/>
    <dgm:cxn modelId="{1BECFFDB-2FDF-46A0-9D32-F40AFB5EC829}" type="presOf" srcId="{4DFC9A8E-5C6C-4A03-8F75-DE359DFC9ECF}" destId="{06F2181F-142E-448F-A711-D8C0FB763C53}" srcOrd="0" destOrd="0" presId="urn:microsoft.com/office/officeart/2008/layout/HexagonCluster"/>
    <dgm:cxn modelId="{17B1A3FE-AA4B-47C6-9FEF-1DA52CB3E7A0}" type="presOf" srcId="{558F6B5D-2ABB-436A-9EBC-21BE2ABD51F6}" destId="{C175C071-EC56-423F-ACC6-60C584C0FB11}" srcOrd="0" destOrd="0" presId="urn:microsoft.com/office/officeart/2008/layout/HexagonCluster"/>
    <dgm:cxn modelId="{1172CABF-4AAB-4BD8-9321-E861D887ADCC}" type="presOf" srcId="{47593E05-D75F-4680-80E4-56B85AF0C19F}" destId="{342E63AC-67D6-4D71-A827-7E8F5276AD46}" srcOrd="0" destOrd="0" presId="urn:microsoft.com/office/officeart/2008/layout/HexagonCluster"/>
    <dgm:cxn modelId="{88F51A71-AFED-462F-B53C-AADA6AC0AD32}" type="presOf" srcId="{7AFA5F31-517E-41F3-A8C0-12D8867404FB}" destId="{08015927-042E-4EBB-99CC-43735BDCDDF1}" srcOrd="0" destOrd="0" presId="urn:microsoft.com/office/officeart/2008/layout/HexagonCluster"/>
    <dgm:cxn modelId="{C9D2A11A-5A2F-4818-B439-E04B0F6FE3A8}" srcId="{8BC7F114-AF27-4FE2-8AAC-6BDEB3D50FC6}" destId="{76FA35C9-02CD-4BBE-89B6-319CC27CB607}" srcOrd="1" destOrd="0" parTransId="{6C95E585-4789-4BEF-B958-88454CAC9011}" sibTransId="{47593E05-D75F-4680-80E4-56B85AF0C19F}"/>
    <dgm:cxn modelId="{6DD442B3-7B93-4852-8E1B-A8666CCAEA3C}" type="presParOf" srcId="{D24E073C-C78E-49CF-9BED-5E22034617FD}" destId="{AFF558BA-412A-48D3-BD7D-B99E055BFA8D}" srcOrd="0" destOrd="0" presId="urn:microsoft.com/office/officeart/2008/layout/HexagonCluster"/>
    <dgm:cxn modelId="{3DFDDF7A-D922-4190-89EB-F3D67DC09467}" type="presParOf" srcId="{AFF558BA-412A-48D3-BD7D-B99E055BFA8D}" destId="{4E48E9F0-B072-4BA7-BFE7-4880C4989398}" srcOrd="0" destOrd="0" presId="urn:microsoft.com/office/officeart/2008/layout/HexagonCluster"/>
    <dgm:cxn modelId="{154C1386-A967-420C-B6D6-51E4DEE745E0}" type="presParOf" srcId="{D24E073C-C78E-49CF-9BED-5E22034617FD}" destId="{B0DA733D-55C7-411A-B0AD-98ACE5015B19}" srcOrd="1" destOrd="0" presId="urn:microsoft.com/office/officeart/2008/layout/HexagonCluster"/>
    <dgm:cxn modelId="{C652D079-9D3B-4D68-8B81-7F918CE13E3B}" type="presParOf" srcId="{B0DA733D-55C7-411A-B0AD-98ACE5015B19}" destId="{55C2C6C8-B6FE-4E4F-89F7-D339E6F603FD}" srcOrd="0" destOrd="0" presId="urn:microsoft.com/office/officeart/2008/layout/HexagonCluster"/>
    <dgm:cxn modelId="{AFD75899-9C91-45A2-94AF-BF1416D55D41}" type="presParOf" srcId="{D24E073C-C78E-49CF-9BED-5E22034617FD}" destId="{839E563C-8E7A-46DE-A9E7-66EC8D30828E}" srcOrd="2" destOrd="0" presId="urn:microsoft.com/office/officeart/2008/layout/HexagonCluster"/>
    <dgm:cxn modelId="{FC7A7BA5-E9F4-4273-BE96-8C8FD598A03C}" type="presParOf" srcId="{839E563C-8E7A-46DE-A9E7-66EC8D30828E}" destId="{08E9E7DA-27A3-4A8B-AA18-3A5FD39DD385}" srcOrd="0" destOrd="0" presId="urn:microsoft.com/office/officeart/2008/layout/HexagonCluster"/>
    <dgm:cxn modelId="{1FCB871C-6B2E-4EC5-8259-27841B31052D}" type="presParOf" srcId="{D24E073C-C78E-49CF-9BED-5E22034617FD}" destId="{55C14DEC-27DD-40C4-98DE-9BF499E7F483}" srcOrd="3" destOrd="0" presId="urn:microsoft.com/office/officeart/2008/layout/HexagonCluster"/>
    <dgm:cxn modelId="{FE05E1A9-0D40-4F26-991C-042B9C81876C}" type="presParOf" srcId="{55C14DEC-27DD-40C4-98DE-9BF499E7F483}" destId="{F2D56AB7-08E8-43D1-B582-478F595D5201}" srcOrd="0" destOrd="0" presId="urn:microsoft.com/office/officeart/2008/layout/HexagonCluster"/>
    <dgm:cxn modelId="{8DBDD16D-9BA2-40C9-A300-9F1D9134F3E5}" type="presParOf" srcId="{D24E073C-C78E-49CF-9BED-5E22034617FD}" destId="{FF44F6A1-F864-4E6B-88B7-3E072232894F}" srcOrd="4" destOrd="0" presId="urn:microsoft.com/office/officeart/2008/layout/HexagonCluster"/>
    <dgm:cxn modelId="{6798AE52-197F-4AFD-8030-F7BC160B1BC6}" type="presParOf" srcId="{FF44F6A1-F864-4E6B-88B7-3E072232894F}" destId="{49D6C0D4-0225-4A59-931E-CDA76E0FE9E0}" srcOrd="0" destOrd="0" presId="urn:microsoft.com/office/officeart/2008/layout/HexagonCluster"/>
    <dgm:cxn modelId="{CD98AEB7-32BD-4DAD-BC91-E948A367AD09}" type="presParOf" srcId="{D24E073C-C78E-49CF-9BED-5E22034617FD}" destId="{E4CA3BEF-AF27-445E-A670-5221BA51795A}" srcOrd="5" destOrd="0" presId="urn:microsoft.com/office/officeart/2008/layout/HexagonCluster"/>
    <dgm:cxn modelId="{A16BFDA9-9597-4BBE-8377-CD382C80FB65}" type="presParOf" srcId="{E4CA3BEF-AF27-445E-A670-5221BA51795A}" destId="{71BB67E5-FDED-407B-AA03-A6A60B73DB04}" srcOrd="0" destOrd="0" presId="urn:microsoft.com/office/officeart/2008/layout/HexagonCluster"/>
    <dgm:cxn modelId="{961E150F-0FDE-4DE7-B208-65D33976BFFA}" type="presParOf" srcId="{D24E073C-C78E-49CF-9BED-5E22034617FD}" destId="{0FCD43D4-8E71-4FFF-A967-06733C73F44C}" srcOrd="6" destOrd="0" presId="urn:microsoft.com/office/officeart/2008/layout/HexagonCluster"/>
    <dgm:cxn modelId="{A45EB1B9-3AF4-4F26-8BB5-0DA9C8B43D46}" type="presParOf" srcId="{0FCD43D4-8E71-4FFF-A967-06733C73F44C}" destId="{342E63AC-67D6-4D71-A827-7E8F5276AD46}" srcOrd="0" destOrd="0" presId="urn:microsoft.com/office/officeart/2008/layout/HexagonCluster"/>
    <dgm:cxn modelId="{E1766318-BEE5-4E26-95F8-101E17E9B28E}" type="presParOf" srcId="{D24E073C-C78E-49CF-9BED-5E22034617FD}" destId="{FC79CF90-C6A5-4367-9285-41FDF118B05A}" srcOrd="7" destOrd="0" presId="urn:microsoft.com/office/officeart/2008/layout/HexagonCluster"/>
    <dgm:cxn modelId="{B2A0261A-81C6-4054-89E5-E0DE4885D88F}" type="presParOf" srcId="{FC79CF90-C6A5-4367-9285-41FDF118B05A}" destId="{EFEF7678-2DD6-433B-8BB6-53375C32F2DC}" srcOrd="0" destOrd="0" presId="urn:microsoft.com/office/officeart/2008/layout/HexagonCluster"/>
    <dgm:cxn modelId="{712E82CF-BDE2-4045-8A31-5816B9EB39B5}" type="presParOf" srcId="{D24E073C-C78E-49CF-9BED-5E22034617FD}" destId="{40AE4EE8-27CC-4427-97E9-F2E0F4D88879}" srcOrd="8" destOrd="0" presId="urn:microsoft.com/office/officeart/2008/layout/HexagonCluster"/>
    <dgm:cxn modelId="{D8CFB8F4-D35B-4F26-B057-9389DF6DAAAE}" type="presParOf" srcId="{40AE4EE8-27CC-4427-97E9-F2E0F4D88879}" destId="{C175C071-EC56-423F-ACC6-60C584C0FB11}" srcOrd="0" destOrd="0" presId="urn:microsoft.com/office/officeart/2008/layout/HexagonCluster"/>
    <dgm:cxn modelId="{83656D19-DE58-4F01-B2C4-00092AA0B551}" type="presParOf" srcId="{D24E073C-C78E-49CF-9BED-5E22034617FD}" destId="{5E902D04-A432-4FB9-99DA-2FE72091E7A3}" srcOrd="9" destOrd="0" presId="urn:microsoft.com/office/officeart/2008/layout/HexagonCluster"/>
    <dgm:cxn modelId="{30613A8F-BB45-4FD3-9C7F-F88A2FAA60FE}" type="presParOf" srcId="{5E902D04-A432-4FB9-99DA-2FE72091E7A3}" destId="{6C2C40C1-993B-4620-A307-BCE1F7B54810}" srcOrd="0" destOrd="0" presId="urn:microsoft.com/office/officeart/2008/layout/HexagonCluster"/>
    <dgm:cxn modelId="{826CA8D8-DE21-4425-A492-E66C99B0004A}" type="presParOf" srcId="{D24E073C-C78E-49CF-9BED-5E22034617FD}" destId="{BFF2F1E8-73A1-4D3C-8665-D7A7ACC28661}" srcOrd="10" destOrd="0" presId="urn:microsoft.com/office/officeart/2008/layout/HexagonCluster"/>
    <dgm:cxn modelId="{7CAFA574-89B1-4B6E-AF37-F3AC3466E3F7}" type="presParOf" srcId="{BFF2F1E8-73A1-4D3C-8665-D7A7ACC28661}" destId="{54F66230-7FFA-443E-B187-73DB1EEB19FC}" srcOrd="0" destOrd="0" presId="urn:microsoft.com/office/officeart/2008/layout/HexagonCluster"/>
    <dgm:cxn modelId="{3062BEF2-DB60-4470-9264-777C5BBBAAFD}" type="presParOf" srcId="{D24E073C-C78E-49CF-9BED-5E22034617FD}" destId="{129B2C85-6917-44D6-B413-F5B51601B572}" srcOrd="11" destOrd="0" presId="urn:microsoft.com/office/officeart/2008/layout/HexagonCluster"/>
    <dgm:cxn modelId="{2C112473-4F9B-45E1-9108-5A075294674A}" type="presParOf" srcId="{129B2C85-6917-44D6-B413-F5B51601B572}" destId="{87D1B47D-75AF-4725-B844-82B916BB8DDA}" srcOrd="0" destOrd="0" presId="urn:microsoft.com/office/officeart/2008/layout/HexagonCluster"/>
    <dgm:cxn modelId="{F786698D-C04A-4C4D-8989-31024F07F404}" type="presParOf" srcId="{D24E073C-C78E-49CF-9BED-5E22034617FD}" destId="{3597C7DF-CC8A-4AAF-A9B9-AD865ED1FBF8}" srcOrd="12" destOrd="0" presId="urn:microsoft.com/office/officeart/2008/layout/HexagonCluster"/>
    <dgm:cxn modelId="{394D9899-7ECC-4C33-82E8-987028C8FE7E}" type="presParOf" srcId="{3597C7DF-CC8A-4AAF-A9B9-AD865ED1FBF8}" destId="{08015927-042E-4EBB-99CC-43735BDCDDF1}" srcOrd="0" destOrd="0" presId="urn:microsoft.com/office/officeart/2008/layout/HexagonCluster"/>
    <dgm:cxn modelId="{C4948C78-BF4B-4EB4-A297-086AC9C09CFB}" type="presParOf" srcId="{D24E073C-C78E-49CF-9BED-5E22034617FD}" destId="{E3DA1A90-2676-4CDA-94D7-E7F29662DB8E}" srcOrd="13" destOrd="0" presId="urn:microsoft.com/office/officeart/2008/layout/HexagonCluster"/>
    <dgm:cxn modelId="{7778EF3A-FCCD-40EF-8FEA-AE9B70A59A88}" type="presParOf" srcId="{E3DA1A90-2676-4CDA-94D7-E7F29662DB8E}" destId="{C28F810E-D171-4728-9C7A-6E8123525D17}" srcOrd="0" destOrd="0" presId="urn:microsoft.com/office/officeart/2008/layout/HexagonCluster"/>
    <dgm:cxn modelId="{B0E9C3B5-2739-46E5-9929-8A6729BD7A80}" type="presParOf" srcId="{D24E073C-C78E-49CF-9BED-5E22034617FD}" destId="{3BA1B426-209E-4F52-9C58-4521B6C6622B}" srcOrd="14" destOrd="0" presId="urn:microsoft.com/office/officeart/2008/layout/HexagonCluster"/>
    <dgm:cxn modelId="{D2344FC2-E268-46FE-B88F-1946076ABB63}" type="presParOf" srcId="{3BA1B426-209E-4F52-9C58-4521B6C6622B}" destId="{06F2181F-142E-448F-A711-D8C0FB763C53}" srcOrd="0" destOrd="0" presId="urn:microsoft.com/office/officeart/2008/layout/HexagonCluster"/>
    <dgm:cxn modelId="{8A6C9719-96A4-44CB-8379-1D1BF49C0E21}" type="presParOf" srcId="{D24E073C-C78E-49CF-9BED-5E22034617FD}" destId="{E05B5705-07B3-4095-A5B1-B2EE86E775FE}" srcOrd="15" destOrd="0" presId="urn:microsoft.com/office/officeart/2008/layout/HexagonCluster"/>
    <dgm:cxn modelId="{9E7BD47F-7B4E-4E10-9D94-159417B6BFDF}" type="presParOf" srcId="{E05B5705-07B3-4095-A5B1-B2EE86E775FE}" destId="{D72DC8C8-A6BD-4AB2-B8BB-A9283F70112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8E9F0-B072-4BA7-BFE7-4880C4989398}">
      <dsp:nvSpPr>
        <dsp:cNvPr id="0" name=""/>
        <dsp:cNvSpPr/>
      </dsp:nvSpPr>
      <dsp:spPr>
        <a:xfrm>
          <a:off x="454035" y="840373"/>
          <a:ext cx="1090805" cy="936330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rgbClr val="94C3B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SSAFY</a:t>
          </a:r>
          <a:endParaRPr lang="ko-KR" altLang="en-US" sz="1800" kern="1200" dirty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endParaRPr>
        </a:p>
      </dsp:txBody>
      <dsp:txXfrm>
        <a:off x="622963" y="985378"/>
        <a:ext cx="752949" cy="646320"/>
      </dsp:txXfrm>
    </dsp:sp>
    <dsp:sp modelId="{55C2C6C8-B6FE-4E4F-89F7-D339E6F603FD}">
      <dsp:nvSpPr>
        <dsp:cNvPr id="0" name=""/>
        <dsp:cNvSpPr/>
      </dsp:nvSpPr>
      <dsp:spPr>
        <a:xfrm>
          <a:off x="960100" y="2415113"/>
          <a:ext cx="127340" cy="1098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9E7DA-27A3-4A8B-AA18-3A5FD39DD385}">
      <dsp:nvSpPr>
        <dsp:cNvPr id="0" name=""/>
        <dsp:cNvSpPr/>
      </dsp:nvSpPr>
      <dsp:spPr>
        <a:xfrm>
          <a:off x="1303675" y="1328743"/>
          <a:ext cx="1090805" cy="93633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rgbClr val="94C3B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56AB7-08E8-43D1-B582-478F595D5201}">
      <dsp:nvSpPr>
        <dsp:cNvPr id="0" name=""/>
        <dsp:cNvSpPr/>
      </dsp:nvSpPr>
      <dsp:spPr>
        <a:xfrm>
          <a:off x="738575" y="2298876"/>
          <a:ext cx="127340" cy="1098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6C0D4-0225-4A59-931E-CDA76E0FE9E0}">
      <dsp:nvSpPr>
        <dsp:cNvPr id="0" name=""/>
        <dsp:cNvSpPr/>
      </dsp:nvSpPr>
      <dsp:spPr>
        <a:xfrm>
          <a:off x="3016999" y="410034"/>
          <a:ext cx="1090805" cy="936330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rgbClr val="94C3B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서울</a:t>
          </a:r>
          <a:r>
            <a:rPr lang="en-US" altLang="ko-KR" sz="1800" kern="1200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4</a:t>
          </a:r>
          <a:r>
            <a:rPr lang="ko-KR" altLang="en-US" sz="1800" kern="1200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반</a:t>
          </a:r>
          <a:endParaRPr lang="ko-KR" altLang="en-US" sz="1800" kern="1200" dirty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endParaRPr>
        </a:p>
      </dsp:txBody>
      <dsp:txXfrm>
        <a:off x="3185927" y="555039"/>
        <a:ext cx="752949" cy="646320"/>
      </dsp:txXfrm>
    </dsp:sp>
    <dsp:sp modelId="{71BB67E5-FDED-407B-AA03-A6A60B73DB04}">
      <dsp:nvSpPr>
        <dsp:cNvPr id="0" name=""/>
        <dsp:cNvSpPr/>
      </dsp:nvSpPr>
      <dsp:spPr>
        <a:xfrm>
          <a:off x="2598230" y="2290714"/>
          <a:ext cx="127340" cy="1098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E63AC-67D6-4D71-A827-7E8F5276AD46}">
      <dsp:nvSpPr>
        <dsp:cNvPr id="0" name=""/>
        <dsp:cNvSpPr/>
      </dsp:nvSpPr>
      <dsp:spPr>
        <a:xfrm>
          <a:off x="3029754" y="2283497"/>
          <a:ext cx="1090805" cy="93633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rgbClr val="94C3B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F7678-2DD6-433B-8BB6-53375C32F2DC}">
      <dsp:nvSpPr>
        <dsp:cNvPr id="0" name=""/>
        <dsp:cNvSpPr/>
      </dsp:nvSpPr>
      <dsp:spPr>
        <a:xfrm>
          <a:off x="2805819" y="2419318"/>
          <a:ext cx="127340" cy="1098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5C071-EC56-423F-ACC6-60C584C0FB11}">
      <dsp:nvSpPr>
        <dsp:cNvPr id="0" name=""/>
        <dsp:cNvSpPr/>
      </dsp:nvSpPr>
      <dsp:spPr>
        <a:xfrm>
          <a:off x="2171475" y="1780984"/>
          <a:ext cx="1090805" cy="936330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rgbClr val="94C3B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4</a:t>
          </a:r>
          <a:r>
            <a:rPr lang="ko-KR" altLang="en-US" sz="1800" kern="1200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팀</a:t>
          </a:r>
          <a:endParaRPr lang="ko-KR" altLang="en-US" sz="1800" kern="1200" dirty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endParaRPr>
        </a:p>
      </dsp:txBody>
      <dsp:txXfrm>
        <a:off x="2340403" y="1925989"/>
        <a:ext cx="752949" cy="646320"/>
      </dsp:txXfrm>
    </dsp:sp>
    <dsp:sp modelId="{6C2C40C1-993B-4620-A307-BCE1F7B54810}">
      <dsp:nvSpPr>
        <dsp:cNvPr id="0" name=""/>
        <dsp:cNvSpPr/>
      </dsp:nvSpPr>
      <dsp:spPr>
        <a:xfrm>
          <a:off x="1668403" y="999983"/>
          <a:ext cx="127340" cy="1098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66230-7FFA-443E-B187-73DB1EEB19FC}">
      <dsp:nvSpPr>
        <dsp:cNvPr id="0" name=""/>
        <dsp:cNvSpPr/>
      </dsp:nvSpPr>
      <dsp:spPr>
        <a:xfrm>
          <a:off x="2153103" y="851450"/>
          <a:ext cx="1090805" cy="93633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rgbClr val="94C3B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1B47D-75AF-4725-B844-82B916BB8DDA}">
      <dsp:nvSpPr>
        <dsp:cNvPr id="0" name=""/>
        <dsp:cNvSpPr/>
      </dsp:nvSpPr>
      <dsp:spPr>
        <a:xfrm>
          <a:off x="1875992" y="879541"/>
          <a:ext cx="127340" cy="1098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15927-042E-4EBB-99CC-43735BDCDDF1}">
      <dsp:nvSpPr>
        <dsp:cNvPr id="0" name=""/>
        <dsp:cNvSpPr/>
      </dsp:nvSpPr>
      <dsp:spPr>
        <a:xfrm>
          <a:off x="1307438" y="370753"/>
          <a:ext cx="1090805" cy="936330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rgbClr val="94C3B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rPr>
            <a:t>우동</a:t>
          </a:r>
          <a:endParaRPr lang="ko-KR" altLang="en-US" sz="1800" kern="1200" dirty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endParaRPr>
        </a:p>
      </dsp:txBody>
      <dsp:txXfrm>
        <a:off x="1476366" y="515758"/>
        <a:ext cx="752949" cy="646320"/>
      </dsp:txXfrm>
    </dsp:sp>
    <dsp:sp modelId="{C28F810E-D171-4728-9C7A-6E8123525D17}">
      <dsp:nvSpPr>
        <dsp:cNvPr id="0" name=""/>
        <dsp:cNvSpPr/>
      </dsp:nvSpPr>
      <dsp:spPr>
        <a:xfrm>
          <a:off x="3718828" y="1392470"/>
          <a:ext cx="127340" cy="1098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2181F-142E-448F-A711-D8C0FB763C53}">
      <dsp:nvSpPr>
        <dsp:cNvPr id="0" name=""/>
        <dsp:cNvSpPr/>
      </dsp:nvSpPr>
      <dsp:spPr>
        <a:xfrm>
          <a:off x="3020206" y="1318972"/>
          <a:ext cx="1090805" cy="9363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rgbClr val="94C3B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DC8C8-A6BD-4AB2-B8BB-A9283F701126}">
      <dsp:nvSpPr>
        <dsp:cNvPr id="0" name=""/>
        <dsp:cNvSpPr/>
      </dsp:nvSpPr>
      <dsp:spPr>
        <a:xfrm>
          <a:off x="4066471" y="1299423"/>
          <a:ext cx="127340" cy="1098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3535-CF18-473F-8142-07227A8BCF11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A260-A431-4C7C-BE37-9568EA670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B63B-2015-4CFD-BEE8-B802062C9C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9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40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5409642" y="2909855"/>
            <a:ext cx="1193530" cy="535216"/>
            <a:chOff x="5409642" y="2909855"/>
            <a:chExt cx="1193530" cy="53521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5898" y="2909855"/>
              <a:ext cx="367274" cy="52944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219" y="2969632"/>
              <a:ext cx="435605" cy="46966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8300" y="2917079"/>
              <a:ext cx="330065" cy="527992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5664856" y="3393886"/>
              <a:ext cx="210693" cy="45414"/>
            </a:xfrm>
            <a:prstGeom prst="rect">
              <a:avLst/>
            </a:prstGeom>
            <a:solidFill>
              <a:srgbClr val="22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409642" y="3393109"/>
              <a:ext cx="108000" cy="45719"/>
            </a:xfrm>
            <a:prstGeom prst="rect">
              <a:avLst/>
            </a:prstGeom>
            <a:solidFill>
              <a:srgbClr val="22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892787" y="4728001"/>
            <a:ext cx="2406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</a:t>
            </a:r>
            <a:r>
              <a:rPr lang="ko-KR" altLang="en-US" sz="36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</a:t>
            </a:r>
            <a:r>
              <a:rPr lang="ko-KR" altLang="en-US" sz="48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</a:t>
            </a:r>
            <a:r>
              <a:rPr lang="ko-KR" altLang="en-US" sz="36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</a:t>
            </a:r>
            <a:endParaRPr lang="ko-KR" altLang="en-US" sz="3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4624" y="5558998"/>
            <a:ext cx="25827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100" dirty="0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dirty="0" smtClean="0">
                <a:ln w="22225">
                  <a:noFill/>
                </a:ln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 </a:t>
            </a:r>
            <a:r>
              <a:rPr lang="en-US" altLang="ko-KR" sz="1100" dirty="0" smtClean="0">
                <a:ln w="22225">
                  <a:noFill/>
                </a:ln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dirty="0" smtClean="0">
                <a:ln w="22225">
                  <a:noFill/>
                </a:ln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ko-KR" altLang="en-US" sz="1100" b="1" dirty="0" err="1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강용욱</a:t>
            </a:r>
            <a:r>
              <a:rPr lang="ko-KR" altLang="en-US" sz="1100" b="1" dirty="0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박종원 이규용 </a:t>
            </a:r>
            <a:r>
              <a:rPr lang="ko-KR" altLang="en-US" sz="1100" b="1" dirty="0" err="1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이송영</a:t>
            </a:r>
            <a:endParaRPr lang="en-US" altLang="ko-KR" sz="1100" b="1" dirty="0">
              <a:ln w="22225">
                <a:noFill/>
              </a:ln>
              <a:solidFill>
                <a:schemeClr val="tx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9246" y="4420224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공통프로젝트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웹디자인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#SSAFY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930" y="6224953"/>
            <a:ext cx="458512" cy="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소셜 미디어 커뮤니티 아이콘 프리미엄 벡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544" y="2091349"/>
            <a:ext cx="1003426" cy="100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평점 아이콘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04" y="1975374"/>
            <a:ext cx="1117757" cy="11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23" y="6354048"/>
            <a:ext cx="318467" cy="28925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55682" y="2299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100" dirty="0" smtClean="0">
                <a:solidFill>
                  <a:srgbClr val="FFFFFF"/>
                </a:solidFill>
                <a:latin typeface="나눔스퀘어 ExtraBold"/>
                <a:ea typeface="배달의민족 도현" panose="020B0600000101010101" pitchFamily="50" charset="-127"/>
              </a:rPr>
              <a:t>문제점</a:t>
            </a:r>
            <a:endParaRPr kumimoji="0" lang="ko-KR" altLang="en-US" sz="2400" b="0" i="0" u="none" strike="noStrike" kern="1200" cap="none" spc="1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15277" y="109708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95709" y="109708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13058" y="2943821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endParaRPr lang="ko-KR" altLang="en-US" sz="11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9330257" y="1558745"/>
            <a:ext cx="3" cy="436595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90862" y="2943821"/>
            <a:ext cx="1082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  <a:endParaRPr lang="ko-KR" altLang="en-US" sz="11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8334" y="2423785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endParaRPr lang="ko-KR" altLang="en-US" sz="16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877239" y="3224869"/>
            <a:ext cx="540000" cy="540000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656833" y="386214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정보</a:t>
            </a:r>
            <a:endParaRPr lang="ko-KR" altLang="en-US" sz="16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96321" y="386214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 정보</a:t>
            </a:r>
            <a:endParaRPr lang="ko-KR" altLang="en-US" sz="16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35809" y="3862145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가까운 공간 연결</a:t>
            </a:r>
            <a:endParaRPr lang="ko-KR" altLang="en-US" sz="16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9311007" y="3312456"/>
            <a:ext cx="2" cy="440101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4264826" y="3273582"/>
            <a:ext cx="540000" cy="540000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68334" y="3862145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문제점</a:t>
            </a:r>
            <a:endParaRPr lang="ko-KR" altLang="en-US" sz="16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5341032" y="1558746"/>
            <a:ext cx="3" cy="436595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1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소셜 미디어 커뮤니티 아이콘 프리미엄 벡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544" y="2091349"/>
            <a:ext cx="1003426" cy="100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평점 아이콘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04" y="1975374"/>
            <a:ext cx="1117757" cy="11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23" y="6354048"/>
            <a:ext cx="318467" cy="28925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09570" y="2299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ExtraBold"/>
                <a:ea typeface="배달의민족 도현" panose="020B0600000101010101" pitchFamily="50" charset="-127"/>
              </a:rPr>
              <a:t>기능</a:t>
            </a:r>
            <a:endParaRPr kumimoji="0" lang="ko-KR" altLang="en-US" sz="2400" b="0" i="0" u="none" strike="noStrike" kern="1200" cap="none" spc="1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15277" y="109708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95709" y="109708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13058" y="2943821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endParaRPr lang="ko-KR" altLang="en-US" sz="11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9330257" y="1558745"/>
            <a:ext cx="3" cy="436595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90863" y="2943821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  <a:endParaRPr lang="ko-KR" altLang="en-US" sz="11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8334" y="2423785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endParaRPr lang="ko-KR" altLang="en-US" sz="16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877239" y="3224869"/>
            <a:ext cx="540000" cy="540000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9311007" y="3312456"/>
            <a:ext cx="2" cy="440101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4264826" y="3273582"/>
            <a:ext cx="540000" cy="540000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온톨로지의 아이콘, 태그 지정 아이콘, 분류 아이콘, 분류, 온톨로지, 태그, 태그 지정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52" y="4925867"/>
            <a:ext cx="788147" cy="7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9" y="4942877"/>
            <a:ext cx="788147" cy="788147"/>
          </a:xfrm>
          <a:prstGeom prst="rect">
            <a:avLst/>
          </a:prstGeom>
        </p:spPr>
      </p:pic>
      <p:pic>
        <p:nvPicPr>
          <p:cNvPr id="2050" name="Picture 2" descr="커뮤니티 아이콘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389" y="4798102"/>
            <a:ext cx="1043676" cy="10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22" y="4925867"/>
            <a:ext cx="793837" cy="788147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 flipH="1">
            <a:off x="5341032" y="1558746"/>
            <a:ext cx="3" cy="436595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612697" y="4227404"/>
            <a:ext cx="0" cy="540000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3471424" y="4227404"/>
            <a:ext cx="364373" cy="473985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440118" y="4227404"/>
            <a:ext cx="320077" cy="473985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154670" y="5901194"/>
            <a:ext cx="633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</a:t>
            </a:r>
            <a:endParaRPr lang="ko-KR" altLang="en-US" sz="11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07512" y="5893025"/>
            <a:ext cx="1082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 err="1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위치인증</a:t>
            </a:r>
            <a:endParaRPr lang="ko-KR" altLang="en-US" sz="11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26605" y="5901194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재생산</a:t>
            </a:r>
            <a:endParaRPr lang="ko-KR" altLang="en-US" sz="11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029481" y="5862247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동네</a:t>
            </a:r>
            <a:endParaRPr lang="ko-KR" altLang="en-US" sz="1100" b="1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9350304" y="4174323"/>
            <a:ext cx="0" cy="540000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66918" y="5194623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endParaRPr lang="ko-KR" altLang="en-US" sz="16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56833" y="386214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정보</a:t>
            </a:r>
            <a:endParaRPr lang="ko-KR" altLang="en-US" sz="16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96321" y="386214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 정보</a:t>
            </a:r>
            <a:endParaRPr lang="ko-KR" altLang="en-US" sz="16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35809" y="3862145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가까운 공간 연결</a:t>
            </a:r>
            <a:endParaRPr lang="ko-KR" altLang="en-US" sz="16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8334" y="3862145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문제점</a:t>
            </a:r>
            <a:endParaRPr lang="ko-KR" altLang="en-US" sz="16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17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2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모서리가 둥근 사각형 설명선 2"/>
          <p:cNvSpPr/>
          <p:nvPr/>
        </p:nvSpPr>
        <p:spPr>
          <a:xfrm>
            <a:off x="8981255" y="1836730"/>
            <a:ext cx="2672862" cy="808892"/>
          </a:xfrm>
          <a:prstGeom prst="wedgeRoundRectCallout">
            <a:avLst>
              <a:gd name="adj1" fmla="val -22175"/>
              <a:gd name="adj2" fmla="val 86882"/>
              <a:gd name="adj3" fmla="val 16667"/>
            </a:avLst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치 인 증</a:t>
            </a:r>
            <a:endParaRPr lang="ko-KR" altLang="en-US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9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8981255" y="1836730"/>
            <a:ext cx="2672862" cy="808892"/>
          </a:xfrm>
          <a:prstGeom prst="wedgeRoundRectCallout">
            <a:avLst>
              <a:gd name="adj1" fmla="val -22175"/>
              <a:gd name="adj2" fmla="val 86882"/>
              <a:gd name="adj3" fmla="val 16667"/>
            </a:avLst>
          </a:prstGeom>
          <a:noFill/>
          <a:ln w="38100"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역삼동에서 테스트</a:t>
            </a:r>
            <a:endParaRPr lang="ko-KR" altLang="en-US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59" y="5917224"/>
            <a:ext cx="600681" cy="60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5652" y="766707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CONTENTS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77384" y="1877488"/>
            <a:ext cx="6037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Ch2.</a:t>
            </a:r>
            <a:r>
              <a:rPr kumimoji="0" lang="en-US" altLang="ko-KR" sz="6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ko-KR" altLang="en-US" sz="6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서비스 소개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50512" y="6145823"/>
            <a:ext cx="492368" cy="492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44" y="6145823"/>
            <a:ext cx="492368" cy="4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6310" y="229970"/>
            <a:ext cx="251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kumimoji="0" lang="ko-KR" altLang="en-US" sz="2400" b="0" i="0" u="none" strike="noStrike" kern="120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우리동네 리뷰</a:t>
            </a:r>
            <a:endParaRPr kumimoji="0" lang="ko-KR" altLang="en-US" sz="2400" b="0" i="0" u="none" strike="noStrike" kern="1200" cap="none" spc="1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8708" y="5324631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ko-KR" altLang="en-US" sz="14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915" y="6354048"/>
            <a:ext cx="318467" cy="2892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75" y="2166786"/>
            <a:ext cx="2781573" cy="27738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08" y="2352141"/>
            <a:ext cx="4527074" cy="2403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708" y="1081858"/>
            <a:ext cx="360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우리동네 정보를 교환하는 공간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32001" y="5324631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ko-KR" altLang="en-US" sz="14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44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915" y="6354048"/>
            <a:ext cx="318467" cy="2892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74" y="2069608"/>
            <a:ext cx="2775518" cy="29682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78" y="2550923"/>
            <a:ext cx="2908566" cy="22182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893" y="229970"/>
            <a:ext cx="288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kumimoji="0" lang="ko-KR" altLang="en-US" sz="2400" b="0" i="0" u="none" strike="noStrike" kern="120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우리동네 이야기</a:t>
            </a:r>
            <a:endParaRPr kumimoji="0" lang="ko-KR" altLang="en-US" sz="2400" b="0" i="0" u="none" strike="noStrike" kern="1200" cap="none" spc="1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708" y="1081858"/>
            <a:ext cx="395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우리동네 사람들과 소통하는 공간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38709" y="5324631"/>
            <a:ext cx="1274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  <a:endParaRPr lang="ko-KR" altLang="en-US" sz="20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32001" y="5324631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그룹</a:t>
            </a:r>
            <a:endParaRPr lang="ko-KR" altLang="en-US" sz="14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001" y="2273060"/>
            <a:ext cx="2324947" cy="24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915" y="6354048"/>
            <a:ext cx="318467" cy="2892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89" y="2038757"/>
            <a:ext cx="3338380" cy="29647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69" y="2405035"/>
            <a:ext cx="3359949" cy="23904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6485" y="229970"/>
            <a:ext cx="181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kumimoji="0" lang="ko-KR" altLang="en-US" sz="2400" b="0" i="0" u="none" strike="noStrike" kern="1200" cap="none" spc="10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마이피드</a:t>
            </a:r>
            <a:endParaRPr kumimoji="0" lang="ko-KR" altLang="en-US" sz="2400" b="0" i="0" u="none" strike="noStrike" kern="1200" cap="none" spc="1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708" y="1081858"/>
            <a:ext cx="360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추억을 보관하는 공간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38710" y="5324631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err="1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태그박스</a:t>
            </a:r>
            <a:endParaRPr lang="ko-KR" altLang="en-US" sz="20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2001" y="5324631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 err="1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뱃지</a:t>
            </a:r>
            <a:endParaRPr lang="ko-KR" altLang="en-US" sz="14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94C3B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CONTENTS</a:t>
              </a:r>
              <a:endParaRPr lang="ko-KR" altLang="en-US" sz="2800" spc="-150" dirty="0">
                <a:solidFill>
                  <a:srgbClr val="94C3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135689" y="2032826"/>
            <a:ext cx="245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기획의도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35692" y="3000954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서비스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35689" y="3969082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시연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35689" y="4937210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개발자 소개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62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5652" y="766707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CONTENTS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77384" y="1877488"/>
            <a:ext cx="6053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Ch3. </a:t>
            </a:r>
            <a:r>
              <a:rPr kumimoji="0" lang="ko-KR" altLang="en-US" sz="6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서비스 </a:t>
            </a:r>
            <a:r>
              <a:rPr lang="ko-KR" altLang="en-US" sz="600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50512" y="6145823"/>
            <a:ext cx="492368" cy="492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44" y="6145823"/>
            <a:ext cx="492368" cy="4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6254" y="5422547"/>
            <a:ext cx="21194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err="1" smtClean="0">
                <a:ln w="22225">
                  <a:noFill/>
                </a:ln>
                <a:solidFill>
                  <a:srgbClr val="94C3BB"/>
                </a:solidFill>
                <a:latin typeface="Eras Medium ITC" panose="020B0602030504020804" pitchFamily="34" charset="0"/>
                <a:ea typeface="배달의민족 도현" panose="020B0600000101010101" pitchFamily="50" charset="-127"/>
              </a:rPr>
              <a:t>udong.shop</a:t>
            </a:r>
            <a:endParaRPr lang="en-US" altLang="ko-KR" sz="2800" dirty="0" smtClean="0">
              <a:ln w="22225">
                <a:noFill/>
              </a:ln>
              <a:solidFill>
                <a:srgbClr val="94C3BB"/>
              </a:solidFill>
              <a:latin typeface="Eras Medium ITC" panose="020B0602030504020804" pitchFamily="34" charset="0"/>
              <a:ea typeface="배달의민족 도현" panose="020B0600000101010101" pitchFamily="50" charset="-127"/>
            </a:endParaRPr>
          </a:p>
          <a:p>
            <a:pPr algn="ctr"/>
            <a:endParaRPr lang="en-US" altLang="ko-KR" sz="1400" dirty="0" smtClean="0">
              <a:ln w="22225">
                <a:noFill/>
              </a:ln>
              <a:solidFill>
                <a:srgbClr val="94C3BB"/>
              </a:solidFill>
              <a:latin typeface="Eras Medium ITC" panose="020B0602030504020804" pitchFamily="34" charset="0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 smtClean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역삼동에서 테스트</a:t>
            </a:r>
            <a:endParaRPr lang="en-US" altLang="ko-KR" sz="1400" b="1" dirty="0">
              <a:ln w="22225">
                <a:noFill/>
              </a:ln>
              <a:solidFill>
                <a:srgbClr val="94C3B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1" y="5297850"/>
            <a:ext cx="3443653" cy="14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5652" y="766707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CONTENTS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77384" y="1877488"/>
            <a:ext cx="6107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Ch4. </a:t>
            </a: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개발자 소개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50512" y="6145823"/>
            <a:ext cx="492368" cy="492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44" y="6145823"/>
            <a:ext cx="492368" cy="4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5683" y="2299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100" noProof="0" dirty="0" smtClean="0">
                <a:solidFill>
                  <a:srgbClr val="FFFFFF"/>
                </a:solidFill>
                <a:latin typeface="나눔스퀘어 ExtraBold"/>
                <a:ea typeface="배달의민족 도현" panose="020B0600000101010101" pitchFamily="50" charset="-127"/>
              </a:rPr>
              <a:t>개발진</a:t>
            </a:r>
            <a:endParaRPr kumimoji="0" lang="ko-KR" altLang="en-US" sz="2400" b="0" i="0" u="none" strike="noStrike" kern="1200" cap="none" spc="1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24" y="6354048"/>
            <a:ext cx="318467" cy="2892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83638" y="1729905"/>
            <a:ext cx="1650453" cy="22006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182" y="1682608"/>
            <a:ext cx="1685925" cy="22479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99458" y="5196805"/>
            <a:ext cx="2911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크게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성장 할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있는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계기가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55" y="2089550"/>
            <a:ext cx="1840958" cy="18409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43833" y="4058538"/>
            <a:ext cx="9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dirty="0" err="1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강용욱</a:t>
            </a:r>
            <a:endParaRPr lang="ko-KR" altLang="en-US" b="1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90115" y="405853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박종원</a:t>
            </a:r>
            <a:endParaRPr lang="ko-KR" altLang="en-US" b="1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55250" y="405853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이규용</a:t>
            </a:r>
            <a:endParaRPr lang="ko-KR" altLang="en-US" b="1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97902" y="405853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이송영</a:t>
            </a:r>
            <a:endParaRPr lang="ko-KR" altLang="en-US" b="1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52086" y="4555900"/>
            <a:ext cx="1513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BE, FE, DB</a:t>
            </a:r>
            <a:endParaRPr lang="ko-KR" altLang="en-US" sz="14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21048" y="4555900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BE, DB, Server</a:t>
            </a:r>
            <a:endParaRPr lang="ko-KR" altLang="en-US" sz="14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83353" y="4555900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BE, DB, UCC</a:t>
            </a:r>
            <a:endParaRPr lang="ko-KR" altLang="en-US" sz="14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06769" y="4554271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FE, </a:t>
            </a:r>
            <a:r>
              <a:rPr lang="ko-KR" altLang="en-US" sz="1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</a:t>
            </a:r>
            <a:r>
              <a:rPr lang="en-US" altLang="ko-KR" sz="1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</a:t>
            </a:r>
            <a:endParaRPr lang="ko-KR" altLang="en-US" sz="14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11072" y="5468200"/>
            <a:ext cx="25955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라이브러리 사용과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협업으로 실력을 쌓을 수 있었다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</a:p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팀원들이 너무 좋았다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83779" y="5191653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많이 배웠다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아쉽다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재밌었다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110832" y="5631488"/>
            <a:ext cx="2507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협업의 장정과 소통의 중요성을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배우는 좋은 기회였다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23" y="1866636"/>
            <a:ext cx="1605234" cy="20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2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6302" y="2951947"/>
            <a:ext cx="4359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600" dirty="0" smtClean="0">
                <a:ln w="104775" cmpd="tri">
                  <a:solidFill>
                    <a:srgbClr val="94C3BB"/>
                  </a:solidFill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800" spc="600" dirty="0">
              <a:ln w="104775" cmpd="tri">
                <a:solidFill>
                  <a:srgbClr val="94C3BB"/>
                </a:solidFill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4621" y="3959916"/>
            <a:ext cx="25827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100" dirty="0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dirty="0" smtClean="0">
                <a:ln w="22225">
                  <a:noFill/>
                </a:ln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 </a:t>
            </a:r>
            <a:r>
              <a:rPr lang="en-US" altLang="ko-KR" sz="1100" dirty="0" smtClean="0">
                <a:ln w="22225">
                  <a:noFill/>
                </a:ln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100" dirty="0" smtClean="0">
                <a:ln w="22225">
                  <a:noFill/>
                </a:ln>
                <a:solidFill>
                  <a:schemeClr val="tx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ko-KR" altLang="en-US" sz="1100" b="1" dirty="0" err="1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강용욱</a:t>
            </a:r>
            <a:r>
              <a:rPr lang="ko-KR" altLang="en-US" sz="1100" b="1" dirty="0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박종원 이규용 </a:t>
            </a:r>
            <a:r>
              <a:rPr lang="ko-KR" altLang="en-US" sz="1100" b="1" dirty="0" err="1" smtClean="0">
                <a:ln w="22225">
                  <a:noFill/>
                </a:ln>
                <a:solidFill>
                  <a:schemeClr val="tx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이송영</a:t>
            </a:r>
            <a:endParaRPr lang="en-US" altLang="ko-KR" sz="1100" b="1" dirty="0">
              <a:ln w="22225">
                <a:noFill/>
              </a:ln>
              <a:solidFill>
                <a:schemeClr val="tx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9243" y="2644170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공통프로젝트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b="1" dirty="0" err="1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웹디자인</a:t>
            </a:r>
            <a:r>
              <a:rPr lang="ko-KR" altLang="en-US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n w="22225">
                  <a:noFill/>
                </a:ln>
                <a:solidFill>
                  <a:srgbClr val="94C3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#SSAFY</a:t>
            </a: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944371015"/>
              </p:ext>
            </p:extLst>
          </p:nvPr>
        </p:nvGraphicFramePr>
        <p:xfrm>
          <a:off x="7799283" y="-143779"/>
          <a:ext cx="4805309" cy="340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63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5652" y="766707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rgbClr val="94C3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2800" spc="-150" dirty="0">
              <a:solidFill>
                <a:srgbClr val="94C3B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6420" y="2009371"/>
            <a:ext cx="5362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Ch1. </a:t>
            </a:r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이란</a:t>
            </a:r>
            <a:r>
              <a:rPr lang="en-US" altLang="ko-KR" sz="6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50512" y="6145823"/>
            <a:ext cx="492368" cy="4923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44" y="6145823"/>
            <a:ext cx="492368" cy="492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70" y="1785318"/>
            <a:ext cx="1364933" cy="12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2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12025" y="229970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ExtraBold"/>
                <a:ea typeface="배달의민족 도현" panose="020B0600000101010101" pitchFamily="50" charset="-127"/>
                <a:cs typeface="+mn-cs"/>
              </a:rPr>
              <a:t>우동이란</a:t>
            </a:r>
            <a:r>
              <a:rPr kumimoji="0" lang="en-US" altLang="ko-KR" sz="24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ExtraBold"/>
                <a:ea typeface="배달의민족 도현" panose="020B0600000101010101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EB26E1F-652A-49EF-B9EE-434EB76E73B9}"/>
              </a:ext>
            </a:extLst>
          </p:cNvPr>
          <p:cNvCxnSpPr/>
          <p:nvPr/>
        </p:nvCxnSpPr>
        <p:spPr>
          <a:xfrm>
            <a:off x="0" y="829562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25400" dist="38100" dir="5400000" algn="t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20F55BC-3D79-40D5-A090-AEFCC64B7E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" y="999174"/>
            <a:ext cx="628374" cy="628374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E439373-3892-48A8-AACE-E98106C13A89}"/>
              </a:ext>
            </a:extLst>
          </p:cNvPr>
          <p:cNvCxnSpPr/>
          <p:nvPr/>
        </p:nvCxnSpPr>
        <p:spPr>
          <a:xfrm>
            <a:off x="0" y="5902305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25400" dist="38100" dir="5400000" algn="t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0C4E56-2A61-4522-9669-34ED4ED8985A}"/>
              </a:ext>
            </a:extLst>
          </p:cNvPr>
          <p:cNvGrpSpPr/>
          <p:nvPr/>
        </p:nvGrpSpPr>
        <p:grpSpPr>
          <a:xfrm>
            <a:off x="768620" y="6118803"/>
            <a:ext cx="560900" cy="520397"/>
            <a:chOff x="289201" y="6082263"/>
            <a:chExt cx="655603" cy="652874"/>
          </a:xfrm>
        </p:grpSpPr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AC7B12DE-080A-4D13-8DA0-167980A07D59}"/>
                </a:ext>
              </a:extLst>
            </p:cNvPr>
            <p:cNvSpPr/>
            <p:nvPr/>
          </p:nvSpPr>
          <p:spPr>
            <a:xfrm>
              <a:off x="289201" y="6082263"/>
              <a:ext cx="655603" cy="35412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3222C24-88C6-452C-8502-70CA4F20012E}"/>
                </a:ext>
              </a:extLst>
            </p:cNvPr>
            <p:cNvSpPr/>
            <p:nvPr/>
          </p:nvSpPr>
          <p:spPr>
            <a:xfrm>
              <a:off x="383904" y="6382885"/>
              <a:ext cx="466191" cy="3522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34944E0-3FA5-48FB-9D2E-16A620ACB4E6}"/>
                </a:ext>
              </a:extLst>
            </p:cNvPr>
            <p:cNvSpPr/>
            <p:nvPr/>
          </p:nvSpPr>
          <p:spPr>
            <a:xfrm>
              <a:off x="509029" y="6559011"/>
              <a:ext cx="215943" cy="176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1EC7CD5A-9E5D-4434-848E-E8221908A1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48" y="6118803"/>
            <a:ext cx="526223" cy="52622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E8C7BF-E9BE-4AC3-8E2E-6BA79B74D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68" y="6118803"/>
            <a:ext cx="559101" cy="55910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C07285-1A78-4360-8970-CC2C1236B1ED}"/>
              </a:ext>
            </a:extLst>
          </p:cNvPr>
          <p:cNvGrpSpPr/>
          <p:nvPr/>
        </p:nvGrpSpPr>
        <p:grpSpPr>
          <a:xfrm>
            <a:off x="11076397" y="6118803"/>
            <a:ext cx="782901" cy="560688"/>
            <a:chOff x="5102085" y="3466214"/>
            <a:chExt cx="655604" cy="466464"/>
          </a:xfrm>
        </p:grpSpPr>
        <p:sp>
          <p:nvSpPr>
            <p:cNvPr id="43" name="사각형: 둥근 모서리 19">
              <a:extLst>
                <a:ext uri="{FF2B5EF4-FFF2-40B4-BE49-F238E27FC236}">
                  <a16:creationId xmlns:a16="http://schemas.microsoft.com/office/drawing/2014/main" id="{8457AA97-7951-4E0A-9BD2-3E1D4B3EA876}"/>
                </a:ext>
              </a:extLst>
            </p:cNvPr>
            <p:cNvSpPr/>
            <p:nvPr/>
          </p:nvSpPr>
          <p:spPr>
            <a:xfrm>
              <a:off x="5102086" y="3531301"/>
              <a:ext cx="655603" cy="4013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5C7D6332-CD9A-47EB-8B74-E9B02B1F343D}"/>
                </a:ext>
              </a:extLst>
            </p:cNvPr>
            <p:cNvSpPr/>
            <p:nvPr/>
          </p:nvSpPr>
          <p:spPr>
            <a:xfrm>
              <a:off x="5377181" y="3466610"/>
              <a:ext cx="105412" cy="94456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사각형: 둥근 모서리 20">
              <a:extLst>
                <a:ext uri="{FF2B5EF4-FFF2-40B4-BE49-F238E27FC236}">
                  <a16:creationId xmlns:a16="http://schemas.microsoft.com/office/drawing/2014/main" id="{D1EBE17A-7625-4A04-B732-D2B25AC3EB76}"/>
                </a:ext>
              </a:extLst>
            </p:cNvPr>
            <p:cNvSpPr/>
            <p:nvPr/>
          </p:nvSpPr>
          <p:spPr>
            <a:xfrm>
              <a:off x="5102085" y="3466214"/>
              <a:ext cx="222389" cy="215199"/>
            </a:xfrm>
            <a:prstGeom prst="roundRect">
              <a:avLst>
                <a:gd name="adj" fmla="val 2399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FACCEFF-C7E5-4BCA-BF8F-69FBFF5598AA}"/>
                </a:ext>
              </a:extLst>
            </p:cNvPr>
            <p:cNvSpPr/>
            <p:nvPr/>
          </p:nvSpPr>
          <p:spPr>
            <a:xfrm>
              <a:off x="5264944" y="3466307"/>
              <a:ext cx="112237" cy="88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18A4947B-0AEC-40A2-8ECD-1870D0690F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99" y="6120076"/>
            <a:ext cx="746241" cy="51912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961" y="1000124"/>
            <a:ext cx="7110076" cy="65537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2743200" y="1124354"/>
            <a:ext cx="650631" cy="280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2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12025" y="229970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ExtraBold"/>
                <a:ea typeface="배달의민족 도현" panose="020B0600000101010101" pitchFamily="50" charset="-127"/>
                <a:cs typeface="+mn-cs"/>
              </a:rPr>
              <a:t>우동이란</a:t>
            </a:r>
            <a:r>
              <a:rPr kumimoji="0" lang="en-US" altLang="ko-KR" sz="24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ExtraBold"/>
                <a:ea typeface="배달의민족 도현" panose="020B0600000101010101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EB26E1F-652A-49EF-B9EE-434EB76E73B9}"/>
              </a:ext>
            </a:extLst>
          </p:cNvPr>
          <p:cNvCxnSpPr/>
          <p:nvPr/>
        </p:nvCxnSpPr>
        <p:spPr>
          <a:xfrm>
            <a:off x="0" y="829562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25400" dist="38100" dir="5400000" algn="t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20F55BC-3D79-40D5-A090-AEFCC64B7E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" y="999174"/>
            <a:ext cx="628374" cy="628374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E439373-3892-48A8-AACE-E98106C13A89}"/>
              </a:ext>
            </a:extLst>
          </p:cNvPr>
          <p:cNvCxnSpPr/>
          <p:nvPr/>
        </p:nvCxnSpPr>
        <p:spPr>
          <a:xfrm>
            <a:off x="0" y="5902305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25400" dist="38100" dir="5400000" algn="t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0C4E56-2A61-4522-9669-34ED4ED8985A}"/>
              </a:ext>
            </a:extLst>
          </p:cNvPr>
          <p:cNvGrpSpPr/>
          <p:nvPr/>
        </p:nvGrpSpPr>
        <p:grpSpPr>
          <a:xfrm>
            <a:off x="768620" y="6118803"/>
            <a:ext cx="560900" cy="520397"/>
            <a:chOff x="289201" y="6082263"/>
            <a:chExt cx="655603" cy="652874"/>
          </a:xfrm>
        </p:grpSpPr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AC7B12DE-080A-4D13-8DA0-167980A07D59}"/>
                </a:ext>
              </a:extLst>
            </p:cNvPr>
            <p:cNvSpPr/>
            <p:nvPr/>
          </p:nvSpPr>
          <p:spPr>
            <a:xfrm>
              <a:off x="289201" y="6082263"/>
              <a:ext cx="655603" cy="35412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3222C24-88C6-452C-8502-70CA4F20012E}"/>
                </a:ext>
              </a:extLst>
            </p:cNvPr>
            <p:cNvSpPr/>
            <p:nvPr/>
          </p:nvSpPr>
          <p:spPr>
            <a:xfrm>
              <a:off x="383904" y="6382885"/>
              <a:ext cx="466191" cy="3522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34944E0-3FA5-48FB-9D2E-16A620ACB4E6}"/>
                </a:ext>
              </a:extLst>
            </p:cNvPr>
            <p:cNvSpPr/>
            <p:nvPr/>
          </p:nvSpPr>
          <p:spPr>
            <a:xfrm>
              <a:off x="509029" y="6559011"/>
              <a:ext cx="215943" cy="176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1EC7CD5A-9E5D-4434-848E-E8221908A1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48" y="6118803"/>
            <a:ext cx="526223" cy="52622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E8C7BF-E9BE-4AC3-8E2E-6BA79B74D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68" y="6118803"/>
            <a:ext cx="559101" cy="55910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C07285-1A78-4360-8970-CC2C1236B1ED}"/>
              </a:ext>
            </a:extLst>
          </p:cNvPr>
          <p:cNvGrpSpPr/>
          <p:nvPr/>
        </p:nvGrpSpPr>
        <p:grpSpPr>
          <a:xfrm>
            <a:off x="11076397" y="6118803"/>
            <a:ext cx="782901" cy="560688"/>
            <a:chOff x="5102085" y="3466214"/>
            <a:chExt cx="655604" cy="466464"/>
          </a:xfrm>
        </p:grpSpPr>
        <p:sp>
          <p:nvSpPr>
            <p:cNvPr id="43" name="사각형: 둥근 모서리 19">
              <a:extLst>
                <a:ext uri="{FF2B5EF4-FFF2-40B4-BE49-F238E27FC236}">
                  <a16:creationId xmlns:a16="http://schemas.microsoft.com/office/drawing/2014/main" id="{8457AA97-7951-4E0A-9BD2-3E1D4B3EA876}"/>
                </a:ext>
              </a:extLst>
            </p:cNvPr>
            <p:cNvSpPr/>
            <p:nvPr/>
          </p:nvSpPr>
          <p:spPr>
            <a:xfrm>
              <a:off x="5102086" y="3531301"/>
              <a:ext cx="655603" cy="4013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5C7D6332-CD9A-47EB-8B74-E9B02B1F343D}"/>
                </a:ext>
              </a:extLst>
            </p:cNvPr>
            <p:cNvSpPr/>
            <p:nvPr/>
          </p:nvSpPr>
          <p:spPr>
            <a:xfrm>
              <a:off x="5377181" y="3466610"/>
              <a:ext cx="105412" cy="94456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사각형: 둥근 모서리 20">
              <a:extLst>
                <a:ext uri="{FF2B5EF4-FFF2-40B4-BE49-F238E27FC236}">
                  <a16:creationId xmlns:a16="http://schemas.microsoft.com/office/drawing/2014/main" id="{D1EBE17A-7625-4A04-B732-D2B25AC3EB76}"/>
                </a:ext>
              </a:extLst>
            </p:cNvPr>
            <p:cNvSpPr/>
            <p:nvPr/>
          </p:nvSpPr>
          <p:spPr>
            <a:xfrm>
              <a:off x="5102085" y="3466214"/>
              <a:ext cx="222389" cy="215199"/>
            </a:xfrm>
            <a:prstGeom prst="roundRect">
              <a:avLst>
                <a:gd name="adj" fmla="val 2399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FACCEFF-C7E5-4BCA-BF8F-69FBFF5598AA}"/>
                </a:ext>
              </a:extLst>
            </p:cNvPr>
            <p:cNvSpPr/>
            <p:nvPr/>
          </p:nvSpPr>
          <p:spPr>
            <a:xfrm>
              <a:off x="5264944" y="3466307"/>
              <a:ext cx="112237" cy="88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18A4947B-0AEC-40A2-8ECD-1870D0690F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99" y="6120076"/>
            <a:ext cx="746241" cy="51912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961" y="1000124"/>
            <a:ext cx="7110076" cy="65537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2743200" y="1124354"/>
            <a:ext cx="650631" cy="280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96642" y="113579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나눔스퀘어 ExtraBold"/>
                <a:ea typeface="배달의민족 도현" panose="020B0600000101010101" pitchFamily="50" charset="-127"/>
                <a:cs typeface="+mn-cs"/>
              </a:rPr>
              <a:t>우리동네</a:t>
            </a:r>
            <a:endParaRPr kumimoji="0" lang="ko-KR" altLang="en-US" sz="2000" b="0" i="0" u="none" strike="noStrike" kern="1200" cap="none" spc="1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6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12025" y="229970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ExtraBold"/>
                <a:ea typeface="배달의민족 도현" panose="020B0600000101010101" pitchFamily="50" charset="-127"/>
              </a:rPr>
              <a:t>우동이란</a:t>
            </a:r>
            <a:r>
              <a:rPr kumimoji="0" lang="en-US" altLang="ko-KR" sz="2400" b="0" i="0" u="none" strike="noStrike" kern="120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ExtraBold"/>
                <a:ea typeface="배달의민족 도현" panose="020B0600000101010101" pitchFamily="50" charset="-127"/>
              </a:rPr>
              <a:t>?</a:t>
            </a:r>
            <a:endParaRPr kumimoji="0" lang="ko-KR" altLang="en-US" sz="2400" b="0" i="0" u="none" strike="noStrike" kern="1200" cap="none" spc="1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EB26E1F-652A-49EF-B9EE-434EB76E73B9}"/>
              </a:ext>
            </a:extLst>
          </p:cNvPr>
          <p:cNvCxnSpPr/>
          <p:nvPr/>
        </p:nvCxnSpPr>
        <p:spPr>
          <a:xfrm>
            <a:off x="0" y="829562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25400" dist="38100" dir="5400000" algn="t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20F55BC-3D79-40D5-A090-AEFCC64B7E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" y="999174"/>
            <a:ext cx="628374" cy="628374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E439373-3892-48A8-AACE-E98106C13A89}"/>
              </a:ext>
            </a:extLst>
          </p:cNvPr>
          <p:cNvCxnSpPr/>
          <p:nvPr/>
        </p:nvCxnSpPr>
        <p:spPr>
          <a:xfrm>
            <a:off x="0" y="5902305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25400" dist="38100" dir="5400000" algn="t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0C4E56-2A61-4522-9669-34ED4ED8985A}"/>
              </a:ext>
            </a:extLst>
          </p:cNvPr>
          <p:cNvGrpSpPr/>
          <p:nvPr/>
        </p:nvGrpSpPr>
        <p:grpSpPr>
          <a:xfrm>
            <a:off x="768620" y="6118803"/>
            <a:ext cx="560900" cy="520397"/>
            <a:chOff x="289201" y="6082263"/>
            <a:chExt cx="655603" cy="652874"/>
          </a:xfrm>
        </p:grpSpPr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AC7B12DE-080A-4D13-8DA0-167980A07D59}"/>
                </a:ext>
              </a:extLst>
            </p:cNvPr>
            <p:cNvSpPr/>
            <p:nvPr/>
          </p:nvSpPr>
          <p:spPr>
            <a:xfrm>
              <a:off x="289201" y="6082263"/>
              <a:ext cx="655603" cy="35412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3222C24-88C6-452C-8502-70CA4F20012E}"/>
                </a:ext>
              </a:extLst>
            </p:cNvPr>
            <p:cNvSpPr/>
            <p:nvPr/>
          </p:nvSpPr>
          <p:spPr>
            <a:xfrm>
              <a:off x="383904" y="6382885"/>
              <a:ext cx="466191" cy="3522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34944E0-3FA5-48FB-9D2E-16A620ACB4E6}"/>
                </a:ext>
              </a:extLst>
            </p:cNvPr>
            <p:cNvSpPr/>
            <p:nvPr/>
          </p:nvSpPr>
          <p:spPr>
            <a:xfrm>
              <a:off x="509029" y="6559011"/>
              <a:ext cx="215943" cy="176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1EC7CD5A-9E5D-4434-848E-E8221908A1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48" y="6118803"/>
            <a:ext cx="526223" cy="52622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E8C7BF-E9BE-4AC3-8E2E-6BA79B74D8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68" y="6118803"/>
            <a:ext cx="559101" cy="55910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C07285-1A78-4360-8970-CC2C1236B1ED}"/>
              </a:ext>
            </a:extLst>
          </p:cNvPr>
          <p:cNvGrpSpPr/>
          <p:nvPr/>
        </p:nvGrpSpPr>
        <p:grpSpPr>
          <a:xfrm>
            <a:off x="11076397" y="6118803"/>
            <a:ext cx="782901" cy="560688"/>
            <a:chOff x="5102085" y="3466214"/>
            <a:chExt cx="655604" cy="466464"/>
          </a:xfrm>
        </p:grpSpPr>
        <p:sp>
          <p:nvSpPr>
            <p:cNvPr id="43" name="사각형: 둥근 모서리 19">
              <a:extLst>
                <a:ext uri="{FF2B5EF4-FFF2-40B4-BE49-F238E27FC236}">
                  <a16:creationId xmlns:a16="http://schemas.microsoft.com/office/drawing/2014/main" id="{8457AA97-7951-4E0A-9BD2-3E1D4B3EA876}"/>
                </a:ext>
              </a:extLst>
            </p:cNvPr>
            <p:cNvSpPr/>
            <p:nvPr/>
          </p:nvSpPr>
          <p:spPr>
            <a:xfrm>
              <a:off x="5102086" y="3531301"/>
              <a:ext cx="655603" cy="4013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5C7D6332-CD9A-47EB-8B74-E9B02B1F343D}"/>
                </a:ext>
              </a:extLst>
            </p:cNvPr>
            <p:cNvSpPr/>
            <p:nvPr/>
          </p:nvSpPr>
          <p:spPr>
            <a:xfrm>
              <a:off x="5377181" y="3466610"/>
              <a:ext cx="105412" cy="94456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20">
              <a:extLst>
                <a:ext uri="{FF2B5EF4-FFF2-40B4-BE49-F238E27FC236}">
                  <a16:creationId xmlns:a16="http://schemas.microsoft.com/office/drawing/2014/main" id="{D1EBE17A-7625-4A04-B732-D2B25AC3EB76}"/>
                </a:ext>
              </a:extLst>
            </p:cNvPr>
            <p:cNvSpPr/>
            <p:nvPr/>
          </p:nvSpPr>
          <p:spPr>
            <a:xfrm>
              <a:off x="5102085" y="3466214"/>
              <a:ext cx="222389" cy="215199"/>
            </a:xfrm>
            <a:prstGeom prst="roundRect">
              <a:avLst>
                <a:gd name="adj" fmla="val 2399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FACCEFF-C7E5-4BCA-BF8F-69FBFF5598AA}"/>
                </a:ext>
              </a:extLst>
            </p:cNvPr>
            <p:cNvSpPr/>
            <p:nvPr/>
          </p:nvSpPr>
          <p:spPr>
            <a:xfrm>
              <a:off x="5264944" y="3466307"/>
              <a:ext cx="112237" cy="880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18A4947B-0AEC-40A2-8ECD-1870D0690F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99" y="6120076"/>
            <a:ext cx="746241" cy="51912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961" y="1000124"/>
            <a:ext cx="7110076" cy="65537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2743200" y="1124354"/>
            <a:ext cx="650631" cy="280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696642" y="113579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100" dirty="0" smtClean="0">
                <a:solidFill>
                  <a:schemeClr val="tx2"/>
                </a:solidFill>
                <a:latin typeface="나눔스퀘어 ExtraBold"/>
                <a:ea typeface="배달의민족 도현" panose="020B0600000101010101" pitchFamily="50" charset="-127"/>
              </a:rPr>
              <a:t>우리동네</a:t>
            </a:r>
            <a:endParaRPr kumimoji="0" lang="ko-KR" altLang="en-US" sz="2000" b="0" i="0" u="none" strike="noStrike" kern="1200" cap="none" spc="10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</a:endParaRPr>
          </a:p>
        </p:txBody>
      </p:sp>
      <p:pic>
        <p:nvPicPr>
          <p:cNvPr id="3" name="공통PJT_서울4반_A404_이송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57449" y="1666937"/>
            <a:ext cx="7277100" cy="40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57" y="811999"/>
            <a:ext cx="817685" cy="12146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93815" y="4736896"/>
            <a:ext cx="190949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많아서 선택하기 어려움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Montserrat" charset="0"/>
            </a:endParaRPr>
          </a:p>
          <a:p>
            <a:pPr algn="ctr"/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Vs</a:t>
            </a:r>
          </a:p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적어서 선택하기 어려움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9382" y="257418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err="1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정보역설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9814" y="257418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err="1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공간역설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1928" y="4127967"/>
            <a:ext cx="933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데이터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가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Montserra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56137" y="412796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거리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가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65857" y="4736896"/>
            <a:ext cx="232627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먼 곳은 잘 연결되어 있음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Montserrat" charset="0"/>
            </a:endParaRPr>
          </a:p>
          <a:p>
            <a:pPr algn="ctr"/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vs</a:t>
            </a:r>
          </a:p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Montserrat" charset="0"/>
              </a:rPr>
              <a:t>가까운 곳은 덜 연결되어 있음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ontserrat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23" y="6354048"/>
            <a:ext cx="318467" cy="289251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23" y="6354048"/>
            <a:ext cx="318467" cy="28925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55682" y="2299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100" dirty="0" smtClean="0">
                <a:solidFill>
                  <a:srgbClr val="FFFFFF"/>
                </a:solidFill>
                <a:latin typeface="나눔스퀘어 ExtraBold"/>
                <a:ea typeface="배달의민족 도현" panose="020B0600000101010101" pitchFamily="50" charset="-127"/>
              </a:rPr>
              <a:t>궁금증</a:t>
            </a:r>
            <a:endParaRPr kumimoji="0" lang="ko-KR" altLang="en-US" sz="2400" b="0" i="0" u="none" strike="noStrike" kern="1200" cap="none" spc="1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15277" y="109708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95709" y="109708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7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소셜 미디어 커뮤니티 아이콘 프리미엄 벡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544" y="2091349"/>
            <a:ext cx="1003426" cy="100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평점 아이콘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04" y="1975374"/>
            <a:ext cx="1117757" cy="11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23" y="6354048"/>
            <a:ext cx="318467" cy="28925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55682" y="2299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ExtraBold"/>
                <a:ea typeface="배달의민족 도현" panose="020B0600000101010101" pitchFamily="50" charset="-127"/>
              </a:rPr>
              <a:t>서비스</a:t>
            </a:r>
            <a:endParaRPr kumimoji="0" lang="ko-KR" altLang="en-US" sz="2400" b="0" i="0" u="none" strike="noStrike" kern="1200" cap="none" spc="10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15277" y="109708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95709" y="109708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</a:t>
            </a:r>
            <a:endParaRPr lang="ko-KR" altLang="en-US" sz="1600" spc="3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13058" y="2943821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endParaRPr lang="ko-KR" altLang="en-US" sz="11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9330257" y="1558745"/>
            <a:ext cx="3" cy="436595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90862" y="2943821"/>
            <a:ext cx="1082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</a:t>
            </a:r>
            <a:endParaRPr lang="ko-KR" altLang="en-US" sz="1100" spc="300" dirty="0">
              <a:solidFill>
                <a:srgbClr val="303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8334" y="2423785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30302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endParaRPr lang="ko-KR" altLang="en-US" sz="1600" dirty="0">
              <a:solidFill>
                <a:srgbClr val="30302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5341032" y="1558746"/>
            <a:ext cx="3" cy="436595"/>
          </a:xfrm>
          <a:prstGeom prst="line">
            <a:avLst/>
          </a:prstGeom>
          <a:ln w="76200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6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255</Words>
  <Application>Microsoft Office PowerPoint</Application>
  <PresentationFormat>와이드스크린</PresentationFormat>
  <Paragraphs>104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배달의민족 도현</vt:lpstr>
      <vt:lpstr>고도 M</vt:lpstr>
      <vt:lpstr>맑은 고딕</vt:lpstr>
      <vt:lpstr>Arial</vt:lpstr>
      <vt:lpstr>나눔스퀘어 ExtraBold</vt:lpstr>
      <vt:lpstr>Eras Medium ITC</vt:lpstr>
      <vt:lpstr>나눔스퀘어</vt:lpstr>
      <vt:lpstr>Montserrat</vt:lpstr>
      <vt:lpstr>메인 레이아웃_1</vt:lpstr>
      <vt:lpstr>메인 레이아웃_2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multicampus</cp:lastModifiedBy>
  <cp:revision>35</cp:revision>
  <dcterms:created xsi:type="dcterms:W3CDTF">2017-10-13T13:12:51Z</dcterms:created>
  <dcterms:modified xsi:type="dcterms:W3CDTF">2021-02-19T04:43:15Z</dcterms:modified>
</cp:coreProperties>
</file>